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1A64-455F-4F81-9875-DA7B1CFB7C87}" type="datetimeFigureOut">
              <a:rPr lang="pl-PL" smtClean="0"/>
              <a:pPr/>
              <a:t>27.10.2023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080-6385-4B27-B0D8-972F81490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3972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1A64-455F-4F81-9875-DA7B1CFB7C87}" type="datetimeFigureOut">
              <a:rPr lang="pl-PL" smtClean="0"/>
              <a:pPr/>
              <a:t>27.10.2023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080-6385-4B27-B0D8-972F81490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0376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1A64-455F-4F81-9875-DA7B1CFB7C87}" type="datetimeFigureOut">
              <a:rPr lang="pl-PL" smtClean="0"/>
              <a:pPr/>
              <a:t>27.10.2023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080-6385-4B27-B0D8-972F81490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38742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1A64-455F-4F81-9875-DA7B1CFB7C87}" type="datetimeFigureOut">
              <a:rPr lang="pl-PL" smtClean="0"/>
              <a:pPr/>
              <a:t>27.10.2023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080-6385-4B27-B0D8-972F8149057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52046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1A64-455F-4F81-9875-DA7B1CFB7C87}" type="datetimeFigureOut">
              <a:rPr lang="pl-PL" smtClean="0"/>
              <a:pPr/>
              <a:t>27.10.2023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080-6385-4B27-B0D8-972F81490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5803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1A64-455F-4F81-9875-DA7B1CFB7C87}" type="datetimeFigureOut">
              <a:rPr lang="pl-PL" smtClean="0"/>
              <a:pPr/>
              <a:t>27.10.2023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080-6385-4B27-B0D8-972F81490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31626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1A64-455F-4F81-9875-DA7B1CFB7C87}" type="datetimeFigureOut">
              <a:rPr lang="pl-PL" smtClean="0"/>
              <a:pPr/>
              <a:t>27.10.2023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080-6385-4B27-B0D8-972F81490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58121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1A64-455F-4F81-9875-DA7B1CFB7C87}" type="datetimeFigureOut">
              <a:rPr lang="pl-PL" smtClean="0"/>
              <a:pPr/>
              <a:t>27.10.2023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080-6385-4B27-B0D8-972F81490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66460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1A64-455F-4F81-9875-DA7B1CFB7C87}" type="datetimeFigureOut">
              <a:rPr lang="pl-PL" smtClean="0"/>
              <a:pPr/>
              <a:t>27.10.2023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080-6385-4B27-B0D8-972F81490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4573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1A64-455F-4F81-9875-DA7B1CFB7C87}" type="datetimeFigureOut">
              <a:rPr lang="pl-PL" smtClean="0"/>
              <a:pPr/>
              <a:t>27.10.2023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080-6385-4B27-B0D8-972F81490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1792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1A64-455F-4F81-9875-DA7B1CFB7C87}" type="datetimeFigureOut">
              <a:rPr lang="pl-PL" smtClean="0"/>
              <a:pPr/>
              <a:t>27.10.2023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080-6385-4B27-B0D8-972F81490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5609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1A64-455F-4F81-9875-DA7B1CFB7C87}" type="datetimeFigureOut">
              <a:rPr lang="pl-PL" smtClean="0"/>
              <a:pPr/>
              <a:t>27.10.2023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080-6385-4B27-B0D8-972F81490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7227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1A64-455F-4F81-9875-DA7B1CFB7C87}" type="datetimeFigureOut">
              <a:rPr lang="pl-PL" smtClean="0"/>
              <a:pPr/>
              <a:t>27.10.2023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080-6385-4B27-B0D8-972F81490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5119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1A64-455F-4F81-9875-DA7B1CFB7C87}" type="datetimeFigureOut">
              <a:rPr lang="pl-PL" smtClean="0"/>
              <a:pPr/>
              <a:t>27.10.2023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080-6385-4B27-B0D8-972F81490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288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1A64-455F-4F81-9875-DA7B1CFB7C87}" type="datetimeFigureOut">
              <a:rPr lang="pl-PL" smtClean="0"/>
              <a:pPr/>
              <a:t>27.10.2023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080-6385-4B27-B0D8-972F81490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5668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1A64-455F-4F81-9875-DA7B1CFB7C87}" type="datetimeFigureOut">
              <a:rPr lang="pl-PL" smtClean="0"/>
              <a:pPr/>
              <a:t>27.10.2023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080-6385-4B27-B0D8-972F81490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1923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1A64-455F-4F81-9875-DA7B1CFB7C87}" type="datetimeFigureOut">
              <a:rPr lang="pl-PL" smtClean="0"/>
              <a:pPr/>
              <a:t>27.10.2023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3080-6385-4B27-B0D8-972F81490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2240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E5B1A64-455F-4F81-9875-DA7B1CFB7C87}" type="datetimeFigureOut">
              <a:rPr lang="pl-PL" smtClean="0"/>
              <a:pPr/>
              <a:t>27.10.2023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A3080-6385-4B27-B0D8-972F81490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996555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106E849-E8C0-4E33-BECA-BF70D9271C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12969"/>
          </a:xfrm>
        </p:spPr>
        <p:txBody>
          <a:bodyPr>
            <a:normAutofit fontScale="90000"/>
          </a:bodyPr>
          <a:lstStyle/>
          <a:p>
            <a:r>
              <a:rPr lang="pl-PL" sz="4400" dirty="0"/>
              <a:t>CZĘŚĆ</a:t>
            </a:r>
            <a:r>
              <a:rPr lang="pl-PL" dirty="0"/>
              <a:t> </a:t>
            </a:r>
            <a:r>
              <a:rPr lang="pl-PL" sz="4900" dirty="0"/>
              <a:t>II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C5739F1-733C-4A4F-A90E-2B81C52358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z="7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Relaksacja</a:t>
            </a:r>
            <a:r>
              <a:rPr lang="pl-PL" sz="5400" dirty="0"/>
              <a:t> </a:t>
            </a:r>
          </a:p>
        </p:txBody>
      </p:sp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704878" y="245673"/>
            <a:ext cx="5695315" cy="552450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5972355" y="415730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1" dirty="0" smtClean="0"/>
              <a:t>„Program rehabilitacji leczniczej w przewlekłych chorobach kości i stawów oraz mięśni w Częstochowie i powiecie częstochowskim, w poradni Nasza Przychodnia”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5472023" y="552027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1" dirty="0" smtClean="0"/>
              <a:t>Źródło finansowania: </a:t>
            </a:r>
            <a:r>
              <a:rPr lang="pl-PL" dirty="0" smtClean="0"/>
              <a:t>Projekt jest współfinansowany z Regionalnego Programu Operacyjnego Województwa Śląskiego na lata 2014-2020, z Europejskiego Funduszu Społecznego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29270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D959F12-5246-413E-A4FA-8BB751DA1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2861734"/>
            <a:ext cx="8825657" cy="860400"/>
          </a:xfrm>
        </p:spPr>
        <p:txBody>
          <a:bodyPr/>
          <a:lstStyle/>
          <a:p>
            <a:r>
              <a:rPr lang="pl-PL" dirty="0"/>
              <a:t>Co to jest RELAKSACJA?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1E835AA8-94BB-4622-B26A-76FE9771A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5" y="3968318"/>
            <a:ext cx="8825658" cy="2219418"/>
          </a:xfrm>
        </p:spPr>
        <p:txBody>
          <a:bodyPr>
            <a:normAutofit fontScale="85000" lnSpcReduction="20000"/>
          </a:bodyPr>
          <a:lstStyle/>
          <a:p>
            <a:r>
              <a:rPr lang="pl-PL" sz="2400" dirty="0"/>
              <a:t>Relaksacja to po prostu </a:t>
            </a:r>
            <a:r>
              <a:rPr lang="pl-PL" sz="2400" b="1" u="sng" dirty="0"/>
              <a:t>świadomy odpoczynek</a:t>
            </a:r>
            <a:r>
              <a:rPr lang="pl-PL" sz="2400" dirty="0"/>
              <a:t> – odcięcie się na jakiś czas od wszystkich stresujących bodźców i przebywanie w błogim spokoju, który leczy nie tylko duszę, ale i ciało.</a:t>
            </a:r>
          </a:p>
          <a:p>
            <a:r>
              <a:rPr lang="pl-PL" sz="2100" dirty="0"/>
              <a:t>W codziennym zabieganiu warto znaleźć chwilę na wyciszenie się i przywrócenie harmonii – życie będzie wówczas nie tylko przyjemniejsze; dodatkowo unikniemy też niekorzystnych konsekwencji przewlekłego stresu.</a:t>
            </a:r>
          </a:p>
        </p:txBody>
      </p:sp>
    </p:spTree>
    <p:extLst>
      <p:ext uri="{BB962C8B-B14F-4D97-AF65-F5344CB8AC3E}">
        <p14:creationId xmlns:p14="http://schemas.microsoft.com/office/powerpoint/2010/main" xmlns="" val="1419081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BBDD606-6CC1-4F54-A672-D45EB05E9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METODY-TECHNIKI</a:t>
            </a:r>
            <a:br>
              <a:rPr lang="pl-PL" dirty="0"/>
            </a:br>
            <a:r>
              <a:rPr lang="pl-PL" dirty="0"/>
              <a:t>											</a:t>
            </a:r>
            <a:r>
              <a:rPr lang="pl-PL" sz="3600" i="1" dirty="0"/>
              <a:t>JAK TO ZROBIĆ?</a:t>
            </a:r>
            <a:br>
              <a:rPr lang="pl-PL" sz="3600" i="1" dirty="0"/>
            </a:br>
            <a:endParaRPr lang="pl-PL" i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0958167-6580-4F8E-9197-2B16E45E5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Metod relaksacji jest wiele, więc każdy może wybrać tę najbardziej mu odpowiadającą. Chodzi o to, żeby wyciszyć się po codziennej bieganinie i pozwolić organizmowi oraz nerwom odpocząć. Zazwyczaj oznacza to odcięcie się od nadmiaru bodźców sensorycznych oraz od nadmiaru informacji. </a:t>
            </a:r>
          </a:p>
          <a:p>
            <a:r>
              <a:rPr lang="pl-PL" dirty="0"/>
              <a:t>Relaksacja niekoniecznie musi jednak polegać na bezczynnym siedzeniu i oddawaniu się medytacji. Można także relaksować się, zajmując się swoim hobby lub chociażby pracując w przydomowym ogrodzie. </a:t>
            </a:r>
          </a:p>
          <a:p>
            <a:r>
              <a:rPr lang="pl-PL" dirty="0"/>
              <a:t>Podstawowy warunek relaksacji to przyjemność, jaka płynie z wykonywania danej czynności i odcięcie się dzięki niej na jakiś czas od stresujących sytuacji.</a:t>
            </a:r>
          </a:p>
        </p:txBody>
      </p:sp>
    </p:spTree>
    <p:extLst>
      <p:ext uri="{BB962C8B-B14F-4D97-AF65-F5344CB8AC3E}">
        <p14:creationId xmlns:p14="http://schemas.microsoft.com/office/powerpoint/2010/main" xmlns="" val="2302051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D5739D2-55CD-49CC-8CAC-47ABE841B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408" y="1214022"/>
            <a:ext cx="10416158" cy="4429956"/>
          </a:xfrm>
        </p:spPr>
        <p:txBody>
          <a:bodyPr>
            <a:noAutofit/>
          </a:bodyPr>
          <a:lstStyle/>
          <a:p>
            <a:pPr fontAlgn="base"/>
            <a:r>
              <a:rPr lang="pl-PL" sz="1800" b="1" u="sng" dirty="0"/>
              <a:t>Najprostszą i najczęściej zalecaną metodą relaksacji jest podróż w wyobraźni do spokojnego miejsca</a:t>
            </a:r>
            <a:r>
              <a:rPr lang="pl-PL" sz="1800" dirty="0"/>
              <a:t>, podczas której nasze skołatane nerwy mogą odpocząć, a umysł bombardowany tysiącami informacji wycisza się.</a:t>
            </a:r>
            <a:br>
              <a:rPr lang="pl-PL" sz="1800" dirty="0"/>
            </a:br>
            <a:r>
              <a:rPr lang="pl-PL" sz="1800" dirty="0"/>
              <a:t>Zdaniem ekspertów wyobraźnia uruchomiona podczas relaksacji ma realny wpływ na rozluźnienie mięśni i odprężenie ciała.</a:t>
            </a:r>
            <a:br>
              <a:rPr lang="pl-PL" sz="1800" dirty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800" b="1" u="sng" dirty="0"/>
              <a:t>Innym sposobem na relaksację jest świadome rozluźnianie mięśni poszczególnych partii ciała, </a:t>
            </a:r>
            <a:r>
              <a:rPr lang="pl-PL" sz="1800" dirty="0"/>
              <a:t>które w konsekwencji stresu stają się nadmiernie usztywnione i dają dolegliwości bólowe.</a:t>
            </a:r>
            <a:br>
              <a:rPr lang="pl-PL" sz="1800" dirty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800" b="1" u="sng" dirty="0"/>
              <a:t>Kąpiel i </a:t>
            </a:r>
            <a:r>
              <a:rPr lang="pl-PL" sz="1800" b="1" u="sng" dirty="0" err="1"/>
              <a:t>aromaterpia</a:t>
            </a:r>
            <a:r>
              <a:rPr lang="pl-PL" sz="1800" b="1" u="sng" dirty="0"/>
              <a:t>. </a:t>
            </a:r>
            <a:r>
              <a:rPr lang="pl-PL" sz="1800" dirty="0"/>
              <a:t>Wieczorem można przeprowadzić relaksację podczas kąpieli – ułatwi to zasypianie i spokojny, regenerujący sen. </a:t>
            </a:r>
            <a:r>
              <a:rPr lang="pl-PL" sz="1800" b="1" u="sng" dirty="0"/>
              <a:t>Zadbajmy o zdrowy sen</a:t>
            </a:r>
            <a:r>
              <a:rPr lang="pl-PL" sz="1800" dirty="0"/>
              <a:t>. Jest to prosta technika nie wymagająca od Nas wiele zachodu. </a:t>
            </a:r>
            <a:br>
              <a:rPr lang="pl-PL" sz="1800" dirty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800" b="1" u="sng" dirty="0"/>
              <a:t>Miejsca</a:t>
            </a:r>
            <a:r>
              <a:rPr lang="pl-PL" sz="1800" dirty="0"/>
              <a:t> gdzie specjaliści nie tylko zadbają o nasz relaks, ale pokażą nam różne techniki i nauczą jak je efektywnie wykorzystywać. ( joga, </a:t>
            </a:r>
            <a:r>
              <a:rPr lang="pl-PL" sz="1800" dirty="0" err="1"/>
              <a:t>pilates</a:t>
            </a:r>
            <a:r>
              <a:rPr lang="pl-PL" sz="1800" dirty="0"/>
              <a:t>, trening</a:t>
            </a:r>
            <a:r>
              <a:rPr lang="pl-PL" sz="1800" b="1" u="sng" dirty="0"/>
              <a:t/>
            </a:r>
            <a:br>
              <a:rPr lang="pl-PL" sz="1800" b="1" u="sng" dirty="0"/>
            </a:br>
            <a:endParaRPr lang="pl-PL" sz="1800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962BDB1-0018-4532-A0D2-7888CBC57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2408" y="6450059"/>
            <a:ext cx="10515600" cy="407941"/>
          </a:xfrm>
        </p:spPr>
        <p:txBody>
          <a:bodyPr>
            <a:norm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206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FE3A360-E640-4940-8B3B-E3C3E1D36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2299"/>
          </a:xfrm>
        </p:spPr>
        <p:txBody>
          <a:bodyPr/>
          <a:lstStyle/>
          <a:p>
            <a:r>
              <a:rPr lang="pl-PL" dirty="0"/>
              <a:t>						MATERIAŁY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0A9111B-C350-40AC-B22E-6FC71B30E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80981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</TotalTime>
  <Words>223</Words>
  <Application>Microsoft Office PowerPoint</Application>
  <PresentationFormat>Niestandardowy</PresentationFormat>
  <Paragraphs>13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Jon</vt:lpstr>
      <vt:lpstr>CZĘŚĆ II</vt:lpstr>
      <vt:lpstr>Co to jest RELAKSACJA?</vt:lpstr>
      <vt:lpstr>METODY-TECHNIKI            JAK TO ZROBIĆ? </vt:lpstr>
      <vt:lpstr>Najprostszą i najczęściej zalecaną metodą relaksacji jest podróż w wyobraźni do spokojnego miejsca, podczas której nasze skołatane nerwy mogą odpocząć, a umysł bombardowany tysiącami informacji wycisza się. Zdaniem ekspertów wyobraźnia uruchomiona podczas relaksacji ma realny wpływ na rozluźnienie mięśni i odprężenie ciała.  Innym sposobem na relaksację jest świadome rozluźnianie mięśni poszczególnych partii ciała, które w konsekwencji stresu stają się nadmiernie usztywnione i dają dolegliwości bólowe.  Kąpiel i aromaterpia. Wieczorem można przeprowadzić relaksację podczas kąpieli – ułatwi to zasypianie i spokojny, regenerujący sen. Zadbajmy o zdrowy sen. Jest to prosta technika nie wymagająca od Nas wiele zachodu.   Miejsca gdzie specjaliści nie tylko zadbają o nasz relaks, ale pokażą nam różne techniki i nauczą jak je efektywnie wykorzystywać. ( joga, pilates, trening </vt:lpstr>
      <vt:lpstr>      MATERIAŁY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Relaksacja </dc:title>
  <dc:creator>karpie</dc:creator>
  <cp:lastModifiedBy>user</cp:lastModifiedBy>
  <cp:revision>7</cp:revision>
  <cp:lastPrinted>2020-01-30T12:36:24Z</cp:lastPrinted>
  <dcterms:created xsi:type="dcterms:W3CDTF">2020-01-27T11:42:01Z</dcterms:created>
  <dcterms:modified xsi:type="dcterms:W3CDTF">2023-10-27T11:57:58Z</dcterms:modified>
</cp:coreProperties>
</file>